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68" r:id="rId14"/>
    <p:sldId id="270" r:id="rId15"/>
    <p:sldId id="272" r:id="rId16"/>
    <p:sldId id="271" r:id="rId17"/>
    <p:sldId id="273" r:id="rId18"/>
    <p:sldId id="276" r:id="rId19"/>
    <p:sldId id="275" r:id="rId20"/>
    <p:sldId id="274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3077-5E05-4FCA-A643-DA26D00962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8D6D-9DA2-495B-BFDB-E191B84E6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8229600" cy="336073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b="1" i="1" dirty="0">
                <a:solidFill>
                  <a:srgbClr val="0066FF"/>
                </a:solidFill>
                <a:latin typeface=".VnTime" pitchFamily="34" charset="0"/>
              </a:rPr>
              <a:t>                        §Ò </a:t>
            </a:r>
            <a:r>
              <a:rPr lang="en-US" sz="4400" b="1" i="1" dirty="0" err="1">
                <a:solidFill>
                  <a:srgbClr val="0066FF"/>
                </a:solidFill>
                <a:latin typeface=".VnTime" pitchFamily="34" charset="0"/>
              </a:rPr>
              <a:t>tµi</a:t>
            </a:r>
            <a:r>
              <a:rPr lang="en-US" sz="4400" b="1" i="1" dirty="0">
                <a:solidFill>
                  <a:srgbClr val="0066FF"/>
                </a:solidFill>
                <a:latin typeface=".VnTime" pitchFamily="34" charset="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6000" b="1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600" dirty="0" err="1">
                <a:solidFill>
                  <a:srgbClr val="990099"/>
                </a:solidFill>
                <a:latin typeface=".VnTime" pitchFamily="34" charset="0"/>
              </a:rPr>
              <a:t>Løa</a:t>
            </a:r>
            <a:r>
              <a:rPr lang="en-US" sz="3600" dirty="0">
                <a:solidFill>
                  <a:srgbClr val="990099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990099"/>
                </a:solidFill>
                <a:latin typeface=".VnTime" pitchFamily="34" charset="0"/>
              </a:rPr>
              <a:t>tuæi</a:t>
            </a:r>
            <a:r>
              <a:rPr lang="en-US" sz="3600" dirty="0">
                <a:solidFill>
                  <a:srgbClr val="990099"/>
                </a:solidFill>
                <a:latin typeface=".VnTime" pitchFamily="34" charset="0"/>
              </a:rPr>
              <a:t>: </a:t>
            </a:r>
            <a:r>
              <a:rPr lang="en-US" sz="3600" dirty="0" err="1">
                <a:solidFill>
                  <a:srgbClr val="990099"/>
                </a:solidFill>
                <a:latin typeface=".VnTime" pitchFamily="34" charset="0"/>
              </a:rPr>
              <a:t>MÉo</a:t>
            </a:r>
            <a:r>
              <a:rPr lang="en-US" sz="3600" dirty="0">
                <a:solidFill>
                  <a:srgbClr val="990099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990099"/>
                </a:solidFill>
                <a:latin typeface=".VnTime" pitchFamily="34" charset="0"/>
              </a:rPr>
              <a:t>gi¸o</a:t>
            </a:r>
            <a:r>
              <a:rPr lang="en-US" sz="3600" dirty="0">
                <a:solidFill>
                  <a:srgbClr val="990099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990099"/>
                </a:solidFill>
                <a:latin typeface=".VnTime" pitchFamily="34" charset="0"/>
              </a:rPr>
              <a:t>bÐ</a:t>
            </a:r>
            <a:r>
              <a:rPr lang="en-US" sz="3600" dirty="0" smtClean="0">
                <a:solidFill>
                  <a:srgbClr val="990099"/>
                </a:solidFill>
                <a:latin typeface=".VnTime" pitchFamily="34" charset="0"/>
              </a:rPr>
              <a:t>.</a:t>
            </a:r>
            <a:endParaRPr lang="en-US" sz="3600" dirty="0">
              <a:solidFill>
                <a:srgbClr val="990099"/>
              </a:solidFill>
              <a:latin typeface=".VnTime" pitchFamily="34" charset="0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ExoticH"/>
              </a:rPr>
              <a:t>gI¸o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ExoticH"/>
              </a:rPr>
              <a:t> ¸n 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ExoticH"/>
              </a:rPr>
              <a:t>mtxq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ExoticH"/>
            </a:endParaRPr>
          </a:p>
        </p:txBody>
      </p:sp>
    </p:spTree>
    <p:extLst>
      <p:ext uri="{BB962C8B-B14F-4D97-AF65-F5344CB8AC3E}">
        <p14:creationId xmlns:p14="http://schemas.microsoft.com/office/powerpoint/2010/main" val="16242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1200px-Ga_Ha_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Pictures\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638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Picture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Pictures\vemaybayJet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Pictures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Pictures\800px_Noi_Bai_check_in_736ae_C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Pictures\1024px-Đường_băng_sân_bay_Tân_Sơn_Nhấ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4102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Pictures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Picture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Pictures\36_8_1334851561_47_16chot_f3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Pictures\vutrusieut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Pictures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9" y="28903"/>
            <a:ext cx="9144000" cy="68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C:\Users\ADMIN\Pictures\v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20" y="0"/>
            <a:ext cx="455097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4876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6901cab24d28f31477f453066591a5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94"/>
            <a:ext cx="9144000" cy="6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toa-tau-hoa-kf-08-shinkansen-e5-hayabus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toa-tau-hoa-kf-06-type-19g-contain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azi1413209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</Words>
  <Application>Microsoft Office PowerPoint</Application>
  <PresentationFormat>On-screen Show (4:3)</PresentationFormat>
  <Paragraphs>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.VnExoticH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Adminstrator</cp:lastModifiedBy>
  <cp:revision>4</cp:revision>
  <dcterms:created xsi:type="dcterms:W3CDTF">2019-01-08T01:14:50Z</dcterms:created>
  <dcterms:modified xsi:type="dcterms:W3CDTF">2023-02-02T01:00:51Z</dcterms:modified>
</cp:coreProperties>
</file>